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52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137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75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082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497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364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373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423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089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106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810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9340-C4B1-44F8-BD5A-A45AEA78AE47}" type="datetimeFigureOut">
              <a:rPr lang="ar-IQ" smtClean="0"/>
              <a:t>12/01/1441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D2BA-DE94-442C-93A6-A422E7FC45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871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" y="247910"/>
            <a:ext cx="11954933" cy="63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124178"/>
            <a:ext cx="11842045" cy="66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6" y="64475"/>
            <a:ext cx="11898488" cy="279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6" y="2957689"/>
            <a:ext cx="11898488" cy="36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6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70" y="468331"/>
            <a:ext cx="10626630" cy="1699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0" y="2393243"/>
            <a:ext cx="10355697" cy="1332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70" y="3811764"/>
            <a:ext cx="11845830" cy="29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316647"/>
            <a:ext cx="11717867" cy="3058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6" y="3463783"/>
            <a:ext cx="11717867" cy="27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82222"/>
            <a:ext cx="11921067" cy="61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169333"/>
            <a:ext cx="11954934" cy="65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2" y="214487"/>
            <a:ext cx="11875911" cy="62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4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14" y="329092"/>
            <a:ext cx="11473520" cy="48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8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0" y="259920"/>
            <a:ext cx="11672712" cy="53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1" y="133633"/>
            <a:ext cx="11781215" cy="51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7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293511"/>
            <a:ext cx="11898490" cy="6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10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0" y="232948"/>
            <a:ext cx="11686561" cy="61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8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8" y="380250"/>
            <a:ext cx="11788183" cy="60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1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0" y="197868"/>
            <a:ext cx="11411508" cy="47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0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" y="146756"/>
            <a:ext cx="11830756" cy="62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248356"/>
            <a:ext cx="11898489" cy="62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338668"/>
            <a:ext cx="11819467" cy="62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7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6" y="248355"/>
            <a:ext cx="11729155" cy="62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7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2909"/>
            <a:ext cx="11796889" cy="2166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566466"/>
            <a:ext cx="11796889" cy="40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6" y="204855"/>
            <a:ext cx="12045244" cy="64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2" y="124178"/>
            <a:ext cx="11887201" cy="6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1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31</cp:revision>
  <dcterms:created xsi:type="dcterms:W3CDTF">2019-09-11T20:27:16Z</dcterms:created>
  <dcterms:modified xsi:type="dcterms:W3CDTF">2019-09-11T23:19:19Z</dcterms:modified>
</cp:coreProperties>
</file>